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C1E-4A04-49B2-BA6D-3174A5F013BD}" type="datetimeFigureOut">
              <a:rPr lang="sv-SE" smtClean="0"/>
              <a:t>2017-01-25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1960-5E51-4A92-8570-CDCAF94D61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234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C1E-4A04-49B2-BA6D-3174A5F013BD}" type="datetimeFigureOut">
              <a:rPr lang="sv-SE" smtClean="0"/>
              <a:t>2017-01-25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1960-5E51-4A92-8570-CDCAF94D61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8301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C1E-4A04-49B2-BA6D-3174A5F013BD}" type="datetimeFigureOut">
              <a:rPr lang="sv-SE" smtClean="0"/>
              <a:t>2017-01-25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1960-5E51-4A92-8570-CDCAF94D61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512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C1E-4A04-49B2-BA6D-3174A5F013BD}" type="datetimeFigureOut">
              <a:rPr lang="sv-SE" smtClean="0"/>
              <a:t>2017-01-25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1960-5E51-4A92-8570-CDCAF94D61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2683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C1E-4A04-49B2-BA6D-3174A5F013BD}" type="datetimeFigureOut">
              <a:rPr lang="sv-SE" smtClean="0"/>
              <a:t>2017-01-25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1960-5E51-4A92-8570-CDCAF94D61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647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C1E-4A04-49B2-BA6D-3174A5F013BD}" type="datetimeFigureOut">
              <a:rPr lang="sv-SE" smtClean="0"/>
              <a:t>2017-01-25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1960-5E51-4A92-8570-CDCAF94D61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289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C1E-4A04-49B2-BA6D-3174A5F013BD}" type="datetimeFigureOut">
              <a:rPr lang="sv-SE" smtClean="0"/>
              <a:t>2017-01-25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1960-5E51-4A92-8570-CDCAF94D61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379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C1E-4A04-49B2-BA6D-3174A5F013BD}" type="datetimeFigureOut">
              <a:rPr lang="sv-SE" smtClean="0"/>
              <a:t>2017-01-25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1960-5E51-4A92-8570-CDCAF94D61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6395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C1E-4A04-49B2-BA6D-3174A5F013BD}" type="datetimeFigureOut">
              <a:rPr lang="sv-SE" smtClean="0"/>
              <a:t>2017-01-25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1960-5E51-4A92-8570-CDCAF94D61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9986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C1E-4A04-49B2-BA6D-3174A5F013BD}" type="datetimeFigureOut">
              <a:rPr lang="sv-SE" smtClean="0"/>
              <a:t>2017-01-25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1960-5E51-4A92-8570-CDCAF94D61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6936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C1E-4A04-49B2-BA6D-3174A5F013BD}" type="datetimeFigureOut">
              <a:rPr lang="sv-SE" smtClean="0"/>
              <a:t>2017-01-25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1960-5E51-4A92-8570-CDCAF94D61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217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C1E-4A04-49B2-BA6D-3174A5F013BD}" type="datetimeFigureOut">
              <a:rPr lang="sv-SE" smtClean="0"/>
              <a:t>2017-01-25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81960-5E51-4A92-8570-CDCAF94D61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372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6517" y="0"/>
            <a:ext cx="8958965" cy="6858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5753100" y="2286000"/>
            <a:ext cx="850900" cy="508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extruta 5"/>
          <p:cNvSpPr txBox="1"/>
          <p:nvPr/>
        </p:nvSpPr>
        <p:spPr>
          <a:xfrm>
            <a:off x="8623300" y="2286000"/>
            <a:ext cx="1384300" cy="900246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sv-SE" sz="1050" dirty="0"/>
              <a:t>Från Startsidan kan man komma in i den del man önskar genom </a:t>
            </a:r>
            <a:r>
              <a:rPr lang="sv-SE" sz="1050"/>
              <a:t>att klicka </a:t>
            </a:r>
            <a:r>
              <a:rPr lang="sv-SE" sz="1050" dirty="0"/>
              <a:t>på en ruta.</a:t>
            </a:r>
          </a:p>
        </p:txBody>
      </p:sp>
      <p:cxnSp>
        <p:nvCxnSpPr>
          <p:cNvPr id="8" name="Rak pilkoppling 7"/>
          <p:cNvCxnSpPr>
            <a:cxnSpLocks/>
            <a:endCxn id="5" idx="3"/>
          </p:cNvCxnSpPr>
          <p:nvPr/>
        </p:nvCxnSpPr>
        <p:spPr>
          <a:xfrm flipH="1" flipV="1">
            <a:off x="6604000" y="2540000"/>
            <a:ext cx="2019300" cy="7620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986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124" y="0"/>
            <a:ext cx="9011752" cy="6858000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431800" y="3136900"/>
            <a:ext cx="1968500" cy="4154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sz="1050" dirty="0"/>
              <a:t>Vald sida visas och den process man valt visas med orange färg.</a:t>
            </a:r>
          </a:p>
        </p:txBody>
      </p:sp>
      <p:sp>
        <p:nvSpPr>
          <p:cNvPr id="6" name="Rektangel 5"/>
          <p:cNvSpPr/>
          <p:nvPr/>
        </p:nvSpPr>
        <p:spPr>
          <a:xfrm>
            <a:off x="4495800" y="2755900"/>
            <a:ext cx="698500" cy="7964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Rak pilkoppling 7"/>
          <p:cNvCxnSpPr>
            <a:stCxn id="5" idx="3"/>
            <a:endCxn id="6" idx="1"/>
          </p:cNvCxnSpPr>
          <p:nvPr/>
        </p:nvCxnSpPr>
        <p:spPr>
          <a:xfrm flipV="1">
            <a:off x="2400300" y="3154149"/>
            <a:ext cx="2095500" cy="19050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ruta 9"/>
          <p:cNvSpPr txBox="1"/>
          <p:nvPr/>
        </p:nvSpPr>
        <p:spPr>
          <a:xfrm>
            <a:off x="7772400" y="4686300"/>
            <a:ext cx="2730500" cy="2031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sz="1050" dirty="0"/>
              <a:t>Här visas de dokument som är kopplade till just denna aktivitet.</a:t>
            </a:r>
          </a:p>
          <a:p>
            <a:endParaRPr lang="sv-SE" sz="1050" dirty="0"/>
          </a:p>
          <a:p>
            <a:endParaRPr lang="sv-SE" sz="1050" dirty="0"/>
          </a:p>
          <a:p>
            <a:endParaRPr lang="sv-SE" sz="1050" dirty="0"/>
          </a:p>
          <a:p>
            <a:endParaRPr lang="sv-SE" sz="1050" dirty="0"/>
          </a:p>
          <a:p>
            <a:endParaRPr lang="sv-SE" sz="1050" dirty="0"/>
          </a:p>
          <a:p>
            <a:endParaRPr lang="sv-SE" sz="1050" dirty="0"/>
          </a:p>
          <a:p>
            <a:endParaRPr lang="sv-SE" sz="1050" dirty="0"/>
          </a:p>
          <a:p>
            <a:endParaRPr lang="sv-SE" sz="1050" dirty="0"/>
          </a:p>
          <a:p>
            <a:endParaRPr lang="sv-SE" sz="1050" dirty="0"/>
          </a:p>
          <a:p>
            <a:endParaRPr lang="sv-SE" sz="1050" dirty="0"/>
          </a:p>
        </p:txBody>
      </p:sp>
      <p:sp>
        <p:nvSpPr>
          <p:cNvPr id="12" name="Rektangel 11"/>
          <p:cNvSpPr/>
          <p:nvPr/>
        </p:nvSpPr>
        <p:spPr>
          <a:xfrm>
            <a:off x="8597900" y="749300"/>
            <a:ext cx="1905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extruta 12"/>
          <p:cNvSpPr txBox="1"/>
          <p:nvPr/>
        </p:nvSpPr>
        <p:spPr>
          <a:xfrm>
            <a:off x="10502900" y="749300"/>
            <a:ext cx="1117600" cy="261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sz="1100" dirty="0"/>
              <a:t>   Sökfönster</a:t>
            </a:r>
          </a:p>
        </p:txBody>
      </p:sp>
      <p:sp>
        <p:nvSpPr>
          <p:cNvPr id="14" name="Rektangel 13"/>
          <p:cNvSpPr/>
          <p:nvPr/>
        </p:nvSpPr>
        <p:spPr>
          <a:xfrm>
            <a:off x="1473200" y="1460500"/>
            <a:ext cx="1231900" cy="4154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textruta 14"/>
          <p:cNvSpPr txBox="1"/>
          <p:nvPr/>
        </p:nvSpPr>
        <p:spPr>
          <a:xfrm>
            <a:off x="685800" y="1460500"/>
            <a:ext cx="787400" cy="4154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sz="1050" dirty="0"/>
              <a:t>Genväg till Startsida</a:t>
            </a:r>
          </a:p>
        </p:txBody>
      </p:sp>
    </p:spTree>
    <p:extLst>
      <p:ext uri="{BB962C8B-B14F-4D97-AF65-F5344CB8AC3E}">
        <p14:creationId xmlns:p14="http://schemas.microsoft.com/office/powerpoint/2010/main" val="2268385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TaxCatchAll xmlns="04435a31-cf51-4a09-8c14-bc57e1174e7f"/>
    <jf837faa06bf49fbba40583d544d3b5e xmlns="04435a31-cf51-4a09-8c14-bc57e1174e7f" xsi:nil="true"/>
  </documentManagement>
</p:properties>
</file>

<file path=customXml/item2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9155194EA429684AB93EEA8A30988951|801092262" UniqueId="a0c683c9-947e-4ebf-b5f1-562f8cc3a26b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segment type="metadata">_UIVersionString</segment>
        </label>
      </p:CustomData>
    </p:PolicyItem>
  </p:PolicyItems>
</p:Policy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317F0693096CC45B15AB1295B8C5F89" ma:contentTypeVersion="9" ma:contentTypeDescription="Skapa ett nytt dokument." ma:contentTypeScope="" ma:versionID="4de1cba41e5dda26d133fa2e2a102a79">
  <xsd:schema xmlns:xsd="http://www.w3.org/2001/XMLSchema" xmlns:xs="http://www.w3.org/2001/XMLSchema" xmlns:p="http://schemas.microsoft.com/office/2006/metadata/properties" xmlns:ns1="http://schemas.microsoft.com/sharepoint/v3" xmlns:ns2="04435a31-cf51-4a09-8c14-bc57e1174e7f" targetNamespace="http://schemas.microsoft.com/office/2006/metadata/properties" ma:root="true" ma:fieldsID="d059820446ef828bf785bea8a04e1615" ns1:_="" ns2:_="">
    <xsd:import namespace="http://schemas.microsoft.com/sharepoint/v3"/>
    <xsd:import namespace="04435a31-cf51-4a09-8c14-bc57e1174e7f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jf837faa06bf49fbba40583d544d3b5e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malagt startdatum" ma:description="Schemalagt startdatum är en webbplatskolumn som skapas via publiceringsfunktionen. Den används för att ange datum och tid för när sidan ska visas för besökare på webbplatsen för första gången." ma:hidden="true" ma:internalName="PublishingStartDate">
      <xsd:simpleType>
        <xsd:restriction base="dms:Unknown"/>
      </xsd:simpleType>
    </xsd:element>
    <xsd:element name="PublishingExpirationDate" ma:index="5" nillable="true" ma:displayName="Schemalagt slutdatum" ma:description="Schemalagt slutdatum är en webbplatskolumn som skapas via publiceringsfunktionen. Den används för att ange datum och tid för när sidan inte längre ska visas för besökare på webbplatsen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435a31-cf51-4a09-8c14-bc57e1174e7f" elementFormDefault="qualified">
    <xsd:import namespace="http://schemas.microsoft.com/office/2006/documentManagement/types"/>
    <xsd:import namespace="http://schemas.microsoft.com/office/infopath/2007/PartnerControls"/>
    <xsd:element name="jf837faa06bf49fbba40583d544d3b5e" ma:index="7" nillable="true" ma:taxonomy="true" ma:internalName="jf837faa06bf49fbba40583d544d3b5e" ma:taxonomyFieldName="Process_x002F_aktivitet" ma:displayName="Process/aktivitet" ma:readOnly="false" ma:default="" ma:fieldId="{3f837faa-06bf-49fb-ba40-583d544d3b5e}" ma:taxonomyMulti="true" ma:sspId="c04caedc-eda8-4742-a698-6b88d4fe459b" ma:termSetId="03e07b87-8fa1-476c-9775-379eb0fde493" ma:anchorId="9a1147df-dadf-49be-958d-72d01294de6a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Taxonomy Catch All Column" ma:hidden="true" ma:list="{05526e53-b246-4f0f-a049-733ef111a3a5}" ma:internalName="TaxCatchAll" ma:showField="CatchAllData" ma:web="04435a31-cf51-4a09-8c14-bc57e1174e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nehållstyp"/>
        <xsd:element ref="dc:title" minOccurs="0" maxOccurs="1" ma:index="3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2815B-42AE-407D-ABCA-0528B6D83272}"/>
</file>

<file path=customXml/itemProps2.xml><?xml version="1.0" encoding="utf-8"?>
<ds:datastoreItem xmlns:ds="http://schemas.openxmlformats.org/officeDocument/2006/customXml" ds:itemID="{41175EE1-2E62-4226-8841-4FE10856A4E1}"/>
</file>

<file path=customXml/itemProps3.xml><?xml version="1.0" encoding="utf-8"?>
<ds:datastoreItem xmlns:ds="http://schemas.openxmlformats.org/officeDocument/2006/customXml" ds:itemID="{2CC81A89-FDEC-44E3-A43A-9D32DA23496C}"/>
</file>

<file path=customXml/itemProps4.xml><?xml version="1.0" encoding="utf-8"?>
<ds:datastoreItem xmlns:ds="http://schemas.openxmlformats.org/officeDocument/2006/customXml" ds:itemID="{F5B858C7-5F00-4857-BEA7-3806960AE634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48</Words>
  <Application>Microsoft Office PowerPoint</Application>
  <PresentationFormat>Bredbild</PresentationFormat>
  <Paragraphs>13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Richard Jensen</dc:creator>
  <cp:lastModifiedBy>Roger Sten</cp:lastModifiedBy>
  <cp:revision>3</cp:revision>
  <dcterms:created xsi:type="dcterms:W3CDTF">2017-01-25T09:48:03Z</dcterms:created>
  <dcterms:modified xsi:type="dcterms:W3CDTF">2017-01-25T11:57:57Z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0x010100C317F0693096CC45B15AB1295B8C5F89</vt:lpwstr>
  </property>
  <property fmtid="{D5CDD505-2E9C-101B-9397-08002B2CF9AE}" pid="3" name="Process/aktivitet">
    <vt:lpwstr/>
  </property>
</Properties>
</file>